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4"/>
  </p:handoutMasterIdLst>
  <p:sldIdLst>
    <p:sldId id="289" r:id="rId2"/>
    <p:sldId id="278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7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54" autoAdjust="0"/>
    <p:restoredTop sz="94660"/>
  </p:normalViewPr>
  <p:slideViewPr>
    <p:cSldViewPr snapToGrid="0">
      <p:cViewPr varScale="1">
        <p:scale>
          <a:sx n="75" d="100"/>
          <a:sy n="75" d="100"/>
        </p:scale>
        <p:origin x="96" y="83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1" d="100"/>
          <a:sy n="121" d="100"/>
        </p:scale>
        <p:origin x="4948" y="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C8E09438-BAB5-437A-A064-9A81B78EB6D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CE1EA34-4BE1-3845-0464-3A3CAF79B9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C909A8-1D83-44C7-8002-4E1C57B75E1E}" type="datetimeFigureOut">
              <a:rPr lang="fr-FR" smtClean="0"/>
              <a:t>13/08/2025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2CB1DD0-80BB-B274-B2D4-66F82F175D2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8492041-BAE1-B193-2F81-D8C3600152F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255580-AAE3-4CD8-91BA-27B2D0F81D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4896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23574C7-E22B-9ED0-7852-99FB7D4EE940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47483BDB-2C3B-FB15-463E-6B442487923B}"/>
              </a:ext>
            </a:extLst>
          </p:cNvPr>
          <p:cNvSpPr txBox="1"/>
          <p:nvPr userDrawn="1"/>
        </p:nvSpPr>
        <p:spPr>
          <a:xfrm>
            <a:off x="39233" y="346141"/>
            <a:ext cx="84819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ebdings" panose="05030102010509060703" pitchFamily="18" charset="2"/>
              </a:rPr>
              <a:t></a:t>
            </a:r>
            <a:endParaRPr lang="fr-FR" sz="27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2A77ACC-D714-08FF-86AF-BBA5C5C0F439}"/>
              </a:ext>
            </a:extLst>
          </p:cNvPr>
          <p:cNvSpPr/>
          <p:nvPr userDrawn="1"/>
        </p:nvSpPr>
        <p:spPr>
          <a:xfrm>
            <a:off x="7934345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dirty="0"/>
              <a:t>Séance 8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403BD2-C857-6900-EDA0-8142F6C370C4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BCF44B2-8714-DF34-C20D-41BF77BAD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1357"/>
          </a:xfrm>
        </p:spPr>
        <p:txBody>
          <a:bodyPr>
            <a:normAutofit/>
          </a:bodyPr>
          <a:lstStyle>
            <a:lvl1pPr>
              <a:defRPr sz="3600">
                <a:latin typeface="+mn-lt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340C58D-D296-2434-EB36-3CE0555C1B8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72152" y="6490150"/>
            <a:ext cx="771847" cy="36784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X/X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2825AE10-62C8-FDCF-158A-B2245ECB261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557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036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8146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4700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6877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13/08/2025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970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13/08/2025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266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13/08/2025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1468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13/08/2025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6214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13/08/2025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9589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13/08/2025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6936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550B3-70A2-480A-9951-923B30C49C2D}" type="datetimeFigureOut">
              <a:rPr lang="fr-FR" smtClean="0"/>
              <a:t>13/08/2025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4836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2941994-C2E9-5E4E-8175-FAABE3B42E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fr-FR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9DE458D8-91AB-E463-3EF7-9C90C1E13CD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B39966FE-5929-BFB9-5E7E-0446F753E9D4}"/>
              </a:ext>
            </a:extLst>
          </p:cNvPr>
          <p:cNvGrpSpPr/>
          <p:nvPr/>
        </p:nvGrpSpPr>
        <p:grpSpPr>
          <a:xfrm>
            <a:off x="0" y="330200"/>
            <a:ext cx="9144000" cy="6527800"/>
            <a:chOff x="0" y="330200"/>
            <a:chExt cx="9144000" cy="6527800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F25958DA-8618-864D-8924-17C9A93B353E}"/>
                </a:ext>
              </a:extLst>
            </p:cNvPr>
            <p:cNvSpPr/>
            <p:nvPr/>
          </p:nvSpPr>
          <p:spPr>
            <a:xfrm>
              <a:off x="0" y="330200"/>
              <a:ext cx="9144000" cy="6527800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" name="ZoneTexte 5">
              <a:extLst>
                <a:ext uri="{FF2B5EF4-FFF2-40B4-BE49-F238E27FC236}">
                  <a16:creationId xmlns:a16="http://schemas.microsoft.com/office/drawing/2014/main" id="{E171FB26-4BFD-3B41-46F0-20E26F82D7D4}"/>
                </a:ext>
              </a:extLst>
            </p:cNvPr>
            <p:cNvSpPr txBox="1"/>
            <p:nvPr/>
          </p:nvSpPr>
          <p:spPr>
            <a:xfrm>
              <a:off x="2063750" y="3009900"/>
              <a:ext cx="5016500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457200" indent="-457200">
                <a:buFont typeface="Wingdings" panose="05000000000000000000" pitchFamily="2" charset="2"/>
                <a:buChar char="è"/>
              </a:pPr>
              <a:r>
                <a:rPr lang="fr-FR" sz="3200" b="1">
                  <a:solidFill>
                    <a:schemeClr val="bg1"/>
                  </a:solidFill>
                </a:rPr>
                <a:t>Je </a:t>
              </a:r>
              <a:r>
                <a:rPr lang="fr-FR" sz="3200" b="1" dirty="0">
                  <a:solidFill>
                    <a:schemeClr val="bg1"/>
                  </a:solidFill>
                </a:rPr>
                <a:t>sais reproduire une figure sur un quadrillage.</a:t>
              </a:r>
            </a:p>
          </p:txBody>
        </p:sp>
        <p:pic>
          <p:nvPicPr>
            <p:cNvPr id="7" name="Image 6">
              <a:extLst>
                <a:ext uri="{FF2B5EF4-FFF2-40B4-BE49-F238E27FC236}">
                  <a16:creationId xmlns:a16="http://schemas.microsoft.com/office/drawing/2014/main" id="{AE9E52C6-95F7-99E6-6169-C9B54E28EBE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54425" y="571176"/>
              <a:ext cx="1835150" cy="126616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1476763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texte 5">
            <a:extLst>
              <a:ext uri="{FF2B5EF4-FFF2-40B4-BE49-F238E27FC236}">
                <a16:creationId xmlns:a16="http://schemas.microsoft.com/office/drawing/2014/main" id="{5BB032A2-2D07-053B-28C1-230E8E7F44A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Titre 3">
            <a:extLst>
              <a:ext uri="{FF2B5EF4-FFF2-40B4-BE49-F238E27FC236}">
                <a16:creationId xmlns:a16="http://schemas.microsoft.com/office/drawing/2014/main" id="{3849E78D-4F9C-AAC0-9F13-C08DAF8151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Observe la figure.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9DEC1B58-F78D-F71C-AF8D-615D06C3DA2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09205" y="1014075"/>
            <a:ext cx="6725589" cy="48298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4420364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115</TotalTime>
  <Words>13</Words>
  <Application>Microsoft Office PowerPoint</Application>
  <PresentationFormat>Affichage à l'écran (4:3)</PresentationFormat>
  <Paragraphs>2</Paragraphs>
  <Slides>2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</vt:i4>
      </vt:variant>
    </vt:vector>
  </HeadingPairs>
  <TitlesOfParts>
    <vt:vector size="8" baseType="lpstr">
      <vt:lpstr>Arial</vt:lpstr>
      <vt:lpstr>Calibri</vt:lpstr>
      <vt:lpstr>Calibri Light</vt:lpstr>
      <vt:lpstr>Webdings</vt:lpstr>
      <vt:lpstr>Wingdings</vt:lpstr>
      <vt:lpstr>Thème Office</vt:lpstr>
      <vt:lpstr>Présentation PowerPoint</vt:lpstr>
      <vt:lpstr>Observe la figure.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MHM</dc:creator>
  <cp:lastModifiedBy>MH</cp:lastModifiedBy>
  <cp:revision>31</cp:revision>
  <dcterms:created xsi:type="dcterms:W3CDTF">2023-02-07T14:55:57Z</dcterms:created>
  <dcterms:modified xsi:type="dcterms:W3CDTF">2025-08-13T10:05:40Z</dcterms:modified>
</cp:coreProperties>
</file>